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6"/>
  </p:notesMasterIdLst>
  <p:handoutMasterIdLst>
    <p:handoutMasterId r:id="rId37"/>
  </p:handoutMasterIdLst>
  <p:sldIdLst>
    <p:sldId id="1309" r:id="rId7"/>
    <p:sldId id="1379" r:id="rId8"/>
    <p:sldId id="1365" r:id="rId9"/>
    <p:sldId id="1371" r:id="rId10"/>
    <p:sldId id="1372" r:id="rId11"/>
    <p:sldId id="1373" r:id="rId12"/>
    <p:sldId id="1374" r:id="rId13"/>
    <p:sldId id="1377" r:id="rId14"/>
    <p:sldId id="1376" r:id="rId15"/>
    <p:sldId id="1366" r:id="rId16"/>
    <p:sldId id="1367" r:id="rId17"/>
    <p:sldId id="1368" r:id="rId18"/>
    <p:sldId id="1369" r:id="rId19"/>
    <p:sldId id="1370" r:id="rId20"/>
    <p:sldId id="1342" r:id="rId21"/>
    <p:sldId id="1364" r:id="rId22"/>
    <p:sldId id="1363" r:id="rId23"/>
    <p:sldId id="1361" r:id="rId24"/>
    <p:sldId id="1359" r:id="rId25"/>
    <p:sldId id="1360" r:id="rId26"/>
    <p:sldId id="1362" r:id="rId27"/>
    <p:sldId id="1378" r:id="rId28"/>
    <p:sldId id="1347" r:id="rId29"/>
    <p:sldId id="1354" r:id="rId30"/>
    <p:sldId id="1355" r:id="rId31"/>
    <p:sldId id="1356" r:id="rId32"/>
    <p:sldId id="1357" r:id="rId33"/>
    <p:sldId id="1358" r:id="rId34"/>
    <p:sldId id="1353"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74"/>
            <p14:sldId id="1377"/>
            <p14:sldId id="1376"/>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4" autoAdjust="0"/>
    <p:restoredTop sz="96181" autoAdjust="0"/>
  </p:normalViewPr>
  <p:slideViewPr>
    <p:cSldViewPr>
      <p:cViewPr varScale="1">
        <p:scale>
          <a:sx n="72" d="100"/>
          <a:sy n="72" d="100"/>
        </p:scale>
        <p:origin x="27" y="36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58"/>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7">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4B48B8E9-660F-4AE1-8563-6A3835C678EB}" srcId="{8072FA85-1F1D-4E2E-9ED3-9E9729269312}" destId="{BC7CBCE7-B64C-4C75-A741-6CC83D221E3A}" srcOrd="0" destOrd="0" parTransId="{B393B75B-0B04-47A2-89E5-81A0F79B7FED}" sibTransId="{98B28538-9EF3-48B2-8531-313965FAB8DF}"/>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6E306B21-63BD-4910-9FE8-8C6EF00B3C76}" type="presOf" srcId="{BC7CBCE7-B64C-4C75-A741-6CC83D221E3A}" destId="{37E22389-D950-4A26-A268-5C9A5A3CD82C}"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CA495CF-7549-455B-9CA1-EB4979A7DAF1}" type="presOf" srcId="{20B14FB0-0BE2-458F-B02B-7ACC0F8C5CBE}" destId="{E23F637E-9A4A-4AA5-98AE-66E97735DB4F}"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A79BDC3C-EFDB-41CF-B8FD-E46539512CB8}" type="presOf" srcId="{D190EBBA-0C2A-4B23-8F3D-4248C5A0FEBA}" destId="{98BE21F9-802A-4A95-8649-5870831CAA4F}" srcOrd="0" destOrd="0" presId="urn:microsoft.com/office/officeart/2005/8/layout/vList5"/>
    <dgm:cxn modelId="{FF5BFA11-0425-45F4-8FA4-93A4CD2A0F86}" type="presOf" srcId="{64E85B5A-D895-42D8-9289-83C6034EA163}" destId="{5A1F3ACD-366F-49BC-8AFF-1280C8CECD08}"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7AE97705-E20E-47CA-91D7-F9EB24B893A9}" srcId="{DA12C7E4-F499-4D14-AF3A-F6006B5E9D37}" destId="{3FA3A685-90DC-46D9-9F26-8E4C0E317176}" srcOrd="0" destOrd="0" parTransId="{A733B186-65E5-40F5-9F3F-08E90B5CC328}" sibTransId="{63DE33B5-E322-4266-959F-C1CF6955762B}"/>
    <dgm:cxn modelId="{0CCEE4B4-EF81-455F-ABBE-11BB0AFBBCF9}" srcId="{D190EBBA-0C2A-4B23-8F3D-4248C5A0FEBA}" destId="{D64F44AC-1067-4A30-9D80-A10651A89775}" srcOrd="0" destOrd="0" parTransId="{F1360061-4618-47C4-991B-38D1382ED9B9}" sibTransId="{15F562C2-97B0-468A-A712-3EB6B4FB7402}"/>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84DEA72E-2556-4C1D-A2BD-68B4CA9AA26B}" type="presOf" srcId="{D64F44AC-1067-4A30-9D80-A10651A89775}" destId="{418F4657-93DC-4855-801A-4AC6B081544E}"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9BC7A28-72EA-4FDC-BEE8-079F6EE376CC}" srcId="{CCB75381-B66D-4B20-8298-A5FD070AB22C}" destId="{D190EBBA-0C2A-4B23-8F3D-4248C5A0FEBA}" srcOrd="11" destOrd="0" parTransId="{3C25B5C2-3EC3-4CEB-A8FE-B0B07AB81650}" sibTransId="{BA232A61-4532-4A1B-8767-414B1095D3E9}"/>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F3697665-C2A0-42C9-82EF-A5C003EDA9F9}" srcId="{CCB75381-B66D-4B20-8298-A5FD070AB22C}" destId="{3C786015-1874-4A77-9AF6-EC44C4E9113E}" srcOrd="9" destOrd="0" parTransId="{505F302E-B8F4-401A-9B8A-0364B151D74B}" sibTransId="{39EB3DB3-E204-4C84-BAC8-6D524D6CDED1}"/>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 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28892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1/9/2017 3:27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1/9/2017 3:27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1/9/2017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1/9/2017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1/9/2017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1/9/2017 3:27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dirty="0"/>
          </a:p>
        </p:txBody>
      </p:sp>
    </p:spTree>
    <p:extLst>
      <p:ext uri="{BB962C8B-B14F-4D97-AF65-F5344CB8AC3E}">
        <p14:creationId xmlns:p14="http://schemas.microsoft.com/office/powerpoint/2010/main" val="398670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66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9</a:t>
            </a:fld>
            <a:endParaRPr lang="en-US" dirty="0"/>
          </a:p>
        </p:txBody>
      </p:sp>
    </p:spTree>
    <p:extLst>
      <p:ext uri="{BB962C8B-B14F-4D97-AF65-F5344CB8AC3E}">
        <p14:creationId xmlns:p14="http://schemas.microsoft.com/office/powerpoint/2010/main" val="242204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13</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14</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1/9/2017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966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7.png"/><Relationship Id="rId2" Type="http://schemas.openxmlformats.org/officeDocument/2006/relationships/slideLayout" Target="../slideLayouts/slideLayout46.xml"/><Relationship Id="rId16"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notesSlide" Target="../notesSlides/notesSlide10.xml"/><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slideLayout" Target="../slideLayouts/slideLayout11.xml"/><Relationship Id="rId16" Type="http://schemas.openxmlformats.org/officeDocument/2006/relationships/image" Target="../media/image44.png"/><Relationship Id="rId1" Type="http://schemas.openxmlformats.org/officeDocument/2006/relationships/tags" Target="../tags/tag2.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189843480"/>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to allow field workers the ability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4342203"/>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75481" y="1668686"/>
            <a:ext cx="11885514" cy="50284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pPr>
            <a:endParaRPr lang="en-US" sz="3199"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91951" y="1629873"/>
            <a:ext cx="10970471" cy="5189998"/>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50634" y="4346293"/>
            <a:ext cx="1749294" cy="2297382"/>
          </a:xfrm>
          <a:prstGeom prst="rect">
            <a:avLst/>
          </a:prstGeom>
        </p:spPr>
        <p:txBody>
          <a:bodyPr wrap="none">
            <a:spAutoFit/>
          </a:bodyPr>
          <a:lstStyle/>
          <a:p>
            <a:pPr defTabSz="951121">
              <a:lnSpc>
                <a:spcPct val="90000"/>
              </a:lnSpc>
              <a:defRPr/>
            </a:pPr>
            <a:r>
              <a:rPr lang="en-US" sz="11998" b="1" spc="-1000" dirty="0">
                <a:solidFill>
                  <a:schemeClr val="tx2"/>
                </a:solidFill>
                <a:latin typeface="+mj-lt"/>
                <a:cs typeface="Segoe UI Semibold" panose="020B0702040204020203" pitchFamily="34" charset="0"/>
              </a:rPr>
              <a:t>3</a:t>
            </a:r>
            <a:r>
              <a:rPr lang="en-US" sz="11998" b="1" spc="-428" dirty="0">
                <a:solidFill>
                  <a:schemeClr val="tx2"/>
                </a:solidFill>
                <a:latin typeface="+mj-lt"/>
                <a:cs typeface="Segoe UI Semibold" panose="020B0702040204020203" pitchFamily="34" charset="0"/>
              </a:rPr>
              <a:t>8</a:t>
            </a:r>
            <a:r>
              <a:rPr lang="en-US" sz="359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51121">
              <a:lnSpc>
                <a:spcPct val="90000"/>
              </a:lnSpc>
              <a:defRPr/>
            </a:pPr>
            <a:r>
              <a:rPr lang="en-US" sz="359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99"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80451" y="34055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7" name="Oval 96"/>
          <p:cNvSpPr/>
          <p:nvPr/>
        </p:nvSpPr>
        <p:spPr bwMode="auto">
          <a:xfrm>
            <a:off x="3402601" y="349148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solidFill>
                <a:schemeClr val="accent1"/>
              </a:solidFill>
              <a:ea typeface="Segoe UI" pitchFamily="34" charset="0"/>
              <a:cs typeface="Segoe UI" pitchFamily="34" charset="0"/>
            </a:endParaRPr>
          </a:p>
        </p:txBody>
      </p:sp>
      <p:sp>
        <p:nvSpPr>
          <p:cNvPr id="98" name="Oval 97"/>
          <p:cNvSpPr/>
          <p:nvPr/>
        </p:nvSpPr>
        <p:spPr bwMode="auto">
          <a:xfrm>
            <a:off x="3672311" y="3585582"/>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992969" y="3051095"/>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812001" y="357634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2010" y="3086180"/>
            <a:ext cx="494581" cy="475058"/>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432734" y="3291904"/>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52026" y="3249195"/>
            <a:ext cx="494581" cy="475058"/>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62750" y="3454919"/>
            <a:ext cx="73131" cy="731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88800" y="6334565"/>
            <a:ext cx="9365050" cy="324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9156" lvl="1" algn="ctr" defTabSz="838311">
              <a:lnSpc>
                <a:spcPct val="90000"/>
              </a:lnSpc>
              <a:spcAft>
                <a:spcPts val="270"/>
              </a:spcAft>
              <a:defRPr/>
            </a:pPr>
            <a:r>
              <a:rPr lang="en-US" sz="1632"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a:t>Hyper scale Infrastructure is the enabler</a:t>
            </a:r>
            <a:endParaRPr lang="en-US" dirty="0"/>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15200"/>
            <a:ext cx="2329407" cy="1587871"/>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38 </a:t>
            </a:r>
          </a:p>
          <a:p>
            <a:pPr algn="ctr" defTabSz="950938">
              <a:lnSpc>
                <a:spcPct val="90000"/>
              </a:lnSpc>
            </a:pPr>
            <a:r>
              <a:rPr lang="en-US" sz="2800" dirty="0">
                <a:solidFill>
                  <a:schemeClr val="bg1"/>
                </a:solidFill>
              </a:rPr>
              <a:t>Regions</a:t>
            </a:r>
            <a:endParaRPr lang="en-US" dirty="0">
              <a:solidFill>
                <a:schemeClr val="bg1"/>
              </a:solidFill>
            </a:endParaRPr>
          </a:p>
        </p:txBody>
      </p: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99"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399"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99"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4|19.4|4.3|4.3"/>
</p:tagLst>
</file>

<file path=ppt/tags/tag2.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1654</Words>
  <Application>Microsoft Office PowerPoint</Application>
  <PresentationFormat>Benutzerdefiniert</PresentationFormat>
  <Paragraphs>363</Paragraphs>
  <Slides>29</Slides>
  <Notes>11</Notes>
  <HiddenSlides>2</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29</vt:i4>
      </vt:variant>
    </vt:vector>
  </HeadingPairs>
  <TitlesOfParts>
    <vt:vector size="46" baseType="lpstr">
      <vt:lpstr>ＭＳ Ｐゴシック</vt:lpstr>
      <vt:lpstr>ＭＳ Ｐゴシック</vt:lpstr>
      <vt:lpstr>Arial</vt:lpstr>
      <vt:lpstr>Calibri</vt:lpstr>
      <vt:lpstr>Consolas</vt:lpstr>
      <vt:lpstr>Courier New</vt:lpstr>
      <vt:lpstr>Gill Sans</vt:lpstr>
      <vt:lpstr>Segoe UI</vt:lpstr>
      <vt:lpstr>Segoe UI Light</vt:lpstr>
      <vt:lpstr>Segoe UI Semibold</vt:lpstr>
      <vt:lpstr>Segoe UI Semilight</vt:lpstr>
      <vt:lpstr>Verdana</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PowerPoint-Präsentation</vt:lpstr>
      <vt:lpstr>PowerPoint-Präsentation</vt:lpstr>
      <vt:lpstr>Achieve global scale, in local regions</vt:lpstr>
      <vt:lpstr>Hyper scale Infrastructure is the enabler</vt:lpstr>
      <vt:lpstr>Momentum</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75</cp:revision>
  <dcterms:created xsi:type="dcterms:W3CDTF">2016-10-04T22:06:48Z</dcterms:created>
  <dcterms:modified xsi:type="dcterms:W3CDTF">2017-01-09T07:32:14Z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